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355" r:id="rId26"/>
    <p:sldId id="278" r:id="rId27"/>
    <p:sldId id="279" r:id="rId28"/>
    <p:sldId id="280" r:id="rId29"/>
    <p:sldId id="281" r:id="rId30"/>
    <p:sldId id="282" r:id="rId31"/>
    <p:sldId id="362" r:id="rId32"/>
    <p:sldId id="283" r:id="rId33"/>
    <p:sldId id="345" r:id="rId34"/>
    <p:sldId id="346" r:id="rId35"/>
    <p:sldId id="364" r:id="rId36"/>
    <p:sldId id="287" r:id="rId37"/>
    <p:sldId id="356" r:id="rId38"/>
    <p:sldId id="288" r:id="rId39"/>
    <p:sldId id="289" r:id="rId40"/>
    <p:sldId id="290" r:id="rId41"/>
    <p:sldId id="291" r:id="rId42"/>
    <p:sldId id="292" r:id="rId43"/>
    <p:sldId id="293" r:id="rId44"/>
    <p:sldId id="351" r:id="rId45"/>
    <p:sldId id="350" r:id="rId46"/>
    <p:sldId id="294" r:id="rId47"/>
    <p:sldId id="295" r:id="rId48"/>
    <p:sldId id="348" r:id="rId49"/>
    <p:sldId id="298" r:id="rId50"/>
    <p:sldId id="299" r:id="rId51"/>
    <p:sldId id="300" r:id="rId52"/>
    <p:sldId id="301" r:id="rId53"/>
    <p:sldId id="302" r:id="rId54"/>
    <p:sldId id="306" r:id="rId55"/>
    <p:sldId id="307" r:id="rId56"/>
    <p:sldId id="308" r:id="rId57"/>
    <p:sldId id="309" r:id="rId58"/>
    <p:sldId id="296" r:id="rId59"/>
    <p:sldId id="311" r:id="rId60"/>
    <p:sldId id="297" r:id="rId61"/>
    <p:sldId id="312" r:id="rId62"/>
    <p:sldId id="313" r:id="rId63"/>
    <p:sldId id="310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1" r:id="rId72"/>
    <p:sldId id="323" r:id="rId73"/>
    <p:sldId id="324" r:id="rId74"/>
    <p:sldId id="326" r:id="rId75"/>
    <p:sldId id="325" r:id="rId76"/>
    <p:sldId id="327" r:id="rId77"/>
    <p:sldId id="328" r:id="rId78"/>
    <p:sldId id="333" r:id="rId79"/>
    <p:sldId id="334" r:id="rId80"/>
    <p:sldId id="329" r:id="rId81"/>
    <p:sldId id="330" r:id="rId82"/>
    <p:sldId id="331" r:id="rId83"/>
    <p:sldId id="332" r:id="rId84"/>
    <p:sldId id="357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7" r:id="rId96"/>
    <p:sldId id="349" r:id="rId97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online, order at table, drive in = Ports</a:t>
            </a:r>
          </a:p>
          <a:p>
            <a:r>
              <a:rPr lang="en-US" dirty="0"/>
              <a:t>Shipping the pizza, saying how long it will take, … = Adapters</a:t>
            </a:r>
          </a:p>
          <a:p>
            <a:r>
              <a:rPr lang="en-US" dirty="0"/>
              <a:t>People = Recipients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3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2.2</a:t>
            </a:r>
          </a:p>
          <a:p>
            <a:pPr marL="742315" lvl="1" indent="-285115"/>
            <a:r>
              <a:rPr lang="en-US" dirty="0"/>
              <a:t>.NET 4.6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Hexagonal</a:t>
            </a:r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512</TotalTime>
  <Words>2292</Words>
  <Application>Microsoft Office PowerPoint</Application>
  <PresentationFormat>Widescreen</PresentationFormat>
  <Paragraphs>518</Paragraphs>
  <Slides>96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 Presentation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44</cp:revision>
  <dcterms:modified xsi:type="dcterms:W3CDTF">2019-08-23T06:25:40Z</dcterms:modified>
</cp:coreProperties>
</file>